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Playfair Display"/>
      <p:regular r:id="rId12"/>
      <p:bold r:id="rId13"/>
      <p:italic r:id="rId14"/>
      <p:boldItalic r:id="rId15"/>
    </p:embeddedFont>
    <p:embeddedFont>
      <p:font typeface="Nunito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font" Target="fonts/PlayfairDisplay-bold.fntdata"/><Relationship Id="rId12" Type="http://schemas.openxmlformats.org/officeDocument/2006/relationships/font" Target="fonts/PlayfairDisplay-regular.fntdata"/><Relationship Id="rId23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layfairDisplay-boldItalic.fntdata"/><Relationship Id="rId14" Type="http://schemas.openxmlformats.org/officeDocument/2006/relationships/font" Target="fonts/PlayfairDisplay-italic.fntdata"/><Relationship Id="rId17" Type="http://schemas.openxmlformats.org/officeDocument/2006/relationships/font" Target="fonts/Nunito-bold.fntdata"/><Relationship Id="rId16" Type="http://schemas.openxmlformats.org/officeDocument/2006/relationships/font" Target="fonts/Nuni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boldItalic.fntdata"/><Relationship Id="rId6" Type="http://schemas.openxmlformats.org/officeDocument/2006/relationships/slide" Target="slides/slide1.xml"/><Relationship Id="rId18" Type="http://schemas.openxmlformats.org/officeDocument/2006/relationships/font" Target="fonts/Nuni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dd71bb637a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dd71bb637a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d71bb637a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dd71bb637a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d71bb637a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d71bb637a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dd71bb637a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dd71bb637a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dd71bb637a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dd71bb637a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873175" y="1651450"/>
            <a:ext cx="3871200" cy="1584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Lato"/>
              <a:buNone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Lato"/>
              <a:buNone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Lato"/>
              <a:buNone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Lato"/>
              <a:buNone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Lato"/>
              <a:buNone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Lato"/>
              <a:buNone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Lato"/>
              <a:buNone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Lato"/>
              <a:buNone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Lato"/>
              <a:buNone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79050"/>
            <a:ext cx="1729701" cy="147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16296" t="0"/>
          <a:stretch/>
        </p:blipFill>
        <p:spPr>
          <a:xfrm rot="-5400000">
            <a:off x="4226475" y="211500"/>
            <a:ext cx="668475" cy="931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3">
            <a:alphaModFix/>
          </a:blip>
          <a:srcRect b="0" l="0" r="16296" t="0"/>
          <a:stretch/>
        </p:blipFill>
        <p:spPr>
          <a:xfrm rot="-5400000">
            <a:off x="4490288" y="-4626038"/>
            <a:ext cx="140850" cy="931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2">
            <a:alphaModFix/>
          </a:blip>
          <a:srcRect b="0" l="0" r="16296" t="0"/>
          <a:stretch/>
        </p:blipFill>
        <p:spPr>
          <a:xfrm rot="-5400000">
            <a:off x="4490288" y="-4626038"/>
            <a:ext cx="140850" cy="931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6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1545150" y="1529350"/>
            <a:ext cx="6053700" cy="16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700">
                <a:latin typeface="Nunito"/>
                <a:ea typeface="Nunito"/>
                <a:cs typeface="Nunito"/>
                <a:sym typeface="Nunito"/>
              </a:rPr>
              <a:t>Ebook Infantil - Elas.net</a:t>
            </a:r>
            <a:endParaRPr sz="37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Ebooks que já existem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b="10393" l="6484" r="6475" t="27219"/>
          <a:stretch/>
        </p:blipFill>
        <p:spPr>
          <a:xfrm>
            <a:off x="498050" y="1272150"/>
            <a:ext cx="2281720" cy="1288412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210613" y="2571750"/>
            <a:ext cx="2856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Nunito"/>
                <a:ea typeface="Nunito"/>
                <a:cs typeface="Nunito"/>
                <a:sym typeface="Nunito"/>
              </a:rPr>
              <a:t>Mulheres Líderes na Tecnologia: Como promover a equidade de gênero e reter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4">
            <a:alphaModFix/>
          </a:blip>
          <a:srcRect b="14035" l="0" r="-928" t="13949"/>
          <a:stretch/>
        </p:blipFill>
        <p:spPr>
          <a:xfrm>
            <a:off x="3758642" y="1272150"/>
            <a:ext cx="1545456" cy="218962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3636925" y="3612825"/>
            <a:ext cx="17889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Nunito"/>
                <a:ea typeface="Nunito"/>
                <a:cs typeface="Nunito"/>
                <a:sym typeface="Nunito"/>
              </a:rPr>
              <a:t>Ada Lovelace desenho</a:t>
            </a:r>
            <a:br>
              <a:rPr lang="pt-BR" sz="1200">
                <a:latin typeface="Nunito"/>
                <a:ea typeface="Nunito"/>
                <a:cs typeface="Nunito"/>
                <a:sym typeface="Nunito"/>
              </a:rPr>
            </a:br>
            <a:r>
              <a:rPr lang="pt-BR" sz="1200">
                <a:latin typeface="Nunito"/>
                <a:ea typeface="Nunito"/>
                <a:cs typeface="Nunito"/>
                <a:sym typeface="Nunito"/>
              </a:rPr>
              <a:t>(Livro)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8850" y="1272150"/>
            <a:ext cx="1781175" cy="20859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5658188" y="3612825"/>
            <a:ext cx="33225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Nunito"/>
                <a:ea typeface="Nunito"/>
                <a:cs typeface="Nunito"/>
                <a:sym typeface="Nunito"/>
              </a:rPr>
              <a:t>Ada Lovelace The Fantastically Feminist story of the Mathematician Extraordinaire</a:t>
            </a:r>
            <a:br>
              <a:rPr lang="pt-BR" sz="1200">
                <a:latin typeface="Nunito"/>
                <a:ea typeface="Nunito"/>
                <a:cs typeface="Nunito"/>
                <a:sym typeface="Nunito"/>
              </a:rPr>
            </a:br>
            <a:r>
              <a:rPr lang="pt-BR" sz="1200">
                <a:latin typeface="Nunito"/>
                <a:ea typeface="Nunito"/>
                <a:cs typeface="Nunito"/>
                <a:sym typeface="Nunito"/>
              </a:rPr>
              <a:t>(Livro)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Livros</a:t>
            </a:r>
            <a:r>
              <a:rPr lang="pt-BR"/>
              <a:t> que já existem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 rotWithShape="1">
          <a:blip r:embed="rId3">
            <a:alphaModFix/>
          </a:blip>
          <a:srcRect b="0" l="50997" r="0" t="-1245"/>
          <a:stretch/>
        </p:blipFill>
        <p:spPr>
          <a:xfrm>
            <a:off x="311700" y="1122125"/>
            <a:ext cx="1701625" cy="19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 rotWithShape="1">
          <a:blip r:embed="rId4">
            <a:alphaModFix/>
          </a:blip>
          <a:srcRect b="9372" l="4676" r="6749" t="7536"/>
          <a:stretch/>
        </p:blipFill>
        <p:spPr>
          <a:xfrm>
            <a:off x="3478225" y="1120150"/>
            <a:ext cx="1867100" cy="2474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5750" y="1012900"/>
            <a:ext cx="1867100" cy="268863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331825" y="3357350"/>
            <a:ext cx="16815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Nunito"/>
                <a:ea typeface="Nunito"/>
                <a:cs typeface="Nunito"/>
                <a:sym typeface="Nunito"/>
              </a:rPr>
              <a:t>Grande mulheres que fizeram história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3663875" y="3701550"/>
            <a:ext cx="16815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Nunito"/>
                <a:ea typeface="Nunito"/>
                <a:cs typeface="Nunito"/>
                <a:sym typeface="Nunito"/>
              </a:rPr>
              <a:t>101 Mulheres Incríveis que transformaram a ciência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6687250" y="3882200"/>
            <a:ext cx="19467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Nunito"/>
                <a:ea typeface="Nunito"/>
                <a:cs typeface="Nunito"/>
                <a:sym typeface="Nunito"/>
              </a:rPr>
              <a:t>Wonder Women: </a:t>
            </a:r>
            <a:r>
              <a:rPr lang="pt-BR" sz="1200">
                <a:solidFill>
                  <a:srgbClr val="0F1111"/>
                </a:solidFill>
              </a:rPr>
              <a:t>25 Mulheres Inovadoras, Inventoras e Pioneiras que Fizeram a Diferença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Livros que já existem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41200"/>
            <a:ext cx="1786015" cy="22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 rotWithShape="1">
          <a:blip r:embed="rId4">
            <a:alphaModFix/>
          </a:blip>
          <a:srcRect b="11649" l="11299" r="11623" t="11810"/>
          <a:stretch/>
        </p:blipFill>
        <p:spPr>
          <a:xfrm>
            <a:off x="3059938" y="1093500"/>
            <a:ext cx="2295525" cy="22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7688" y="1312575"/>
            <a:ext cx="2514600" cy="18383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3185100" y="3548200"/>
            <a:ext cx="2042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Nunito"/>
                <a:ea typeface="Nunito"/>
                <a:cs typeface="Nunito"/>
                <a:sym typeface="Nunito"/>
              </a:rPr>
              <a:t>Grandes Mulheres que mudaram o mundo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311763" y="3541425"/>
            <a:ext cx="17859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Nunito"/>
                <a:ea typeface="Nunito"/>
                <a:cs typeface="Nunito"/>
                <a:sym typeface="Nunito"/>
              </a:rPr>
              <a:t>Mulheres Incríveis que mudaram o mundo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6317650" y="3490950"/>
            <a:ext cx="251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Nunito"/>
                <a:ea typeface="Nunito"/>
                <a:cs typeface="Nunito"/>
                <a:sym typeface="Nunito"/>
              </a:rPr>
              <a:t>A Vida de Ada Lovelace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Estilo de ilustração - Vetorial</a:t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025" y="1422000"/>
            <a:ext cx="6493950" cy="324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Paleta de Cores </a:t>
            </a: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 rotWithShape="1">
          <a:blip r:embed="rId3">
            <a:alphaModFix/>
          </a:blip>
          <a:srcRect b="0" l="9597" r="10023" t="0"/>
          <a:stretch/>
        </p:blipFill>
        <p:spPr>
          <a:xfrm rot="-5400000">
            <a:off x="3344462" y="-1674200"/>
            <a:ext cx="587450" cy="655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 rotWithShape="1">
          <a:blip r:embed="rId4">
            <a:alphaModFix/>
          </a:blip>
          <a:srcRect b="0" l="0" r="0" t="54977"/>
          <a:stretch/>
        </p:blipFill>
        <p:spPr>
          <a:xfrm>
            <a:off x="358300" y="2193913"/>
            <a:ext cx="4701500" cy="58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 rotWithShape="1">
          <a:blip r:embed="rId5">
            <a:alphaModFix/>
          </a:blip>
          <a:srcRect b="28705" l="0" r="0" t="49455"/>
          <a:stretch/>
        </p:blipFill>
        <p:spPr>
          <a:xfrm>
            <a:off x="358288" y="3003400"/>
            <a:ext cx="4608326" cy="58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/>
        </p:nvSpPr>
        <p:spPr>
          <a:xfrm>
            <a:off x="7094875" y="1358925"/>
            <a:ext cx="184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Paleta do Elas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 rotWithShape="1">
          <a:blip r:embed="rId6">
            <a:alphaModFix/>
          </a:blip>
          <a:srcRect b="39803" l="0" r="0" t="39705"/>
          <a:stretch/>
        </p:blipFill>
        <p:spPr>
          <a:xfrm>
            <a:off x="358300" y="3953825"/>
            <a:ext cx="4035775" cy="58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